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7" r:id="rId3"/>
    <p:sldId id="258" r:id="rId4"/>
    <p:sldId id="259" r:id="rId5"/>
    <p:sldId id="260" r:id="rId6"/>
    <p:sldId id="262" r:id="rId7"/>
    <p:sldId id="272" r:id="rId8"/>
    <p:sldId id="263" r:id="rId9"/>
    <p:sldId id="264" r:id="rId10"/>
    <p:sldId id="273" r:id="rId11"/>
    <p:sldId id="265" r:id="rId12"/>
    <p:sldId id="271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89" autoAdjust="0"/>
    <p:restoredTop sz="94660"/>
  </p:normalViewPr>
  <p:slideViewPr>
    <p:cSldViewPr snapToGrid="0">
      <p:cViewPr varScale="1">
        <p:scale>
          <a:sx n="52" d="100"/>
          <a:sy n="52" d="100"/>
        </p:scale>
        <p:origin x="1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973B1-CD7B-476F-8A19-D60C79259968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9B173-6C6F-4C95-92EB-D3E697B20F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1284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973B1-CD7B-476F-8A19-D60C79259968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9B173-6C6F-4C95-92EB-D3E697B20F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4571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973B1-CD7B-476F-8A19-D60C79259968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9B173-6C6F-4C95-92EB-D3E697B20F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9629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973B1-CD7B-476F-8A19-D60C79259968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9B173-6C6F-4C95-92EB-D3E697B20F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00418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973B1-CD7B-476F-8A19-D60C79259968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9B173-6C6F-4C95-92EB-D3E697B20F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46761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973B1-CD7B-476F-8A19-D60C79259968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9B173-6C6F-4C95-92EB-D3E697B20F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14029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973B1-CD7B-476F-8A19-D60C79259968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9B173-6C6F-4C95-92EB-D3E697B20F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49145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973B1-CD7B-476F-8A19-D60C79259968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9B173-6C6F-4C95-92EB-D3E697B20F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4514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973B1-CD7B-476F-8A19-D60C79259968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9B173-6C6F-4C95-92EB-D3E697B20F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1148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973B1-CD7B-476F-8A19-D60C79259968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9B173-6C6F-4C95-92EB-D3E697B20F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3094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973B1-CD7B-476F-8A19-D60C79259968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9B173-6C6F-4C95-92EB-D3E697B20F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5702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C973B1-CD7B-476F-8A19-D60C79259968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C9B173-6C6F-4C95-92EB-D3E697B20F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8350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detsad-201.ru/wp-content/uploads/2019/06/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537097" y="2477800"/>
            <a:ext cx="506971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accent2"/>
                </a:solidFill>
                <a:latin typeface="Monotype Corsiva" panose="03010101010201010101" pitchFamily="66" charset="0"/>
              </a:rPr>
              <a:t>Наш девиз:</a:t>
            </a:r>
          </a:p>
          <a:p>
            <a:pPr algn="ctr"/>
            <a:r>
              <a:rPr lang="ru-RU" sz="4800" b="1" dirty="0">
                <a:solidFill>
                  <a:schemeClr val="accent2"/>
                </a:solidFill>
                <a:latin typeface="Monotype Corsiva" panose="03010101010201010101" pitchFamily="66" charset="0"/>
              </a:rPr>
              <a:t>М</a:t>
            </a:r>
            <a:r>
              <a:rPr lang="ru-RU" sz="4800" b="1" dirty="0" smtClean="0">
                <a:solidFill>
                  <a:schemeClr val="accent2"/>
                </a:solidFill>
                <a:latin typeface="Monotype Corsiva" panose="03010101010201010101" pitchFamily="66" charset="0"/>
              </a:rPr>
              <a:t>ы как бабочки порхаем, обо всём на свете знаем!</a:t>
            </a:r>
            <a:endParaRPr lang="ru-RU" sz="4800" b="1" dirty="0">
              <a:solidFill>
                <a:schemeClr val="accent2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3883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662"/>
            <a:ext cx="12192000" cy="685799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68" r="2679"/>
          <a:stretch/>
        </p:blipFill>
        <p:spPr>
          <a:xfrm>
            <a:off x="2195806" y="200608"/>
            <a:ext cx="3900194" cy="4857223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36" t="4082" r="10340" b="12655"/>
          <a:stretch/>
        </p:blipFill>
        <p:spPr>
          <a:xfrm>
            <a:off x="5878286" y="2162462"/>
            <a:ext cx="4553339" cy="3788867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6" name="TextBox 5"/>
          <p:cNvSpPr txBox="1"/>
          <p:nvPr/>
        </p:nvSpPr>
        <p:spPr>
          <a:xfrm>
            <a:off x="6854890" y="73614"/>
            <a:ext cx="457821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Monotype Corsiva" panose="03010101010201010101" pitchFamily="66" charset="0"/>
              </a:rPr>
              <a:t>Дружно с куклою вдвоем</a:t>
            </a: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Monotype Corsiva" panose="03010101010201010101" pitchFamily="66" charset="0"/>
              </a:rPr>
              <a:t>В доме кукольном живем. </a:t>
            </a: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Monotype Corsiva" panose="03010101010201010101" pitchFamily="66" charset="0"/>
              </a:rPr>
              <a:t>Кухня есть и даже ванна</a:t>
            </a: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Monotype Corsiva" panose="03010101010201010101" pitchFamily="66" charset="0"/>
              </a:rPr>
              <a:t>И в гостиной два дивана. </a:t>
            </a: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Monotype Corsiva" panose="03010101010201010101" pitchFamily="66" charset="0"/>
              </a:rPr>
              <a:t>Здесь сегодня целый день </a:t>
            </a:r>
          </a:p>
          <a:p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Monotype Corsiva" panose="03010101010201010101" pitchFamily="66" charset="0"/>
              </a:rPr>
              <a:t>П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Monotype Corsiva" panose="03010101010201010101" pitchFamily="66" charset="0"/>
              </a:rPr>
              <a:t>ринимаем мы гостей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  <a:endParaRPr lang="ru-RU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2051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1" t="12790" r="13375" b="9660"/>
          <a:stretch/>
        </p:blipFill>
        <p:spPr>
          <a:xfrm>
            <a:off x="6537649" y="-25810"/>
            <a:ext cx="3956180" cy="5318448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4579" y="-25810"/>
            <a:ext cx="3676261" cy="4907902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3" name="TextBox 2"/>
          <p:cNvSpPr txBox="1"/>
          <p:nvPr/>
        </p:nvSpPr>
        <p:spPr>
          <a:xfrm>
            <a:off x="7091266" y="963903"/>
            <a:ext cx="38442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Monotype Corsiva" panose="03010101010201010101" pitchFamily="66" charset="0"/>
              </a:rPr>
              <a:t>Здоровье свыше нам дано</a:t>
            </a: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Monotype Corsiva" panose="03010101010201010101" pitchFamily="66" charset="0"/>
              </a:rPr>
              <a:t>Учись, малыш, беречь его!</a:t>
            </a:r>
          </a:p>
          <a:p>
            <a:endParaRPr lang="ru-RU" sz="2400" b="1" dirty="0">
              <a:solidFill>
                <a:schemeClr val="accent2">
                  <a:lumMod val="50000"/>
                </a:schemeClr>
              </a:solidFill>
              <a:latin typeface="Monotype Corsiva" panose="03010101010201010101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59496" y="5056212"/>
            <a:ext cx="38317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Monotype Corsiva" panose="03010101010201010101" pitchFamily="66" charset="0"/>
              </a:rPr>
              <a:t>Это наш – уголок уединения.</a:t>
            </a: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Monotype Corsiva" panose="03010101010201010101" pitchFamily="66" charset="0"/>
              </a:rPr>
              <a:t>Здесь можно в тишине побыть.</a:t>
            </a: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Monotype Corsiva" panose="03010101010201010101" pitchFamily="66" charset="0"/>
              </a:rPr>
              <a:t>Исчезнут все твои волнения.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4620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661"/>
            <a:ext cx="12192000" cy="685799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" t="19637" r="6507" b="12528"/>
          <a:stretch/>
        </p:blipFill>
        <p:spPr>
          <a:xfrm>
            <a:off x="2183364" y="0"/>
            <a:ext cx="6102220" cy="5449077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4" name="TextBox 3"/>
          <p:cNvSpPr txBox="1"/>
          <p:nvPr/>
        </p:nvSpPr>
        <p:spPr>
          <a:xfrm>
            <a:off x="8372669" y="1660850"/>
            <a:ext cx="37322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Monotype Corsiva" panose="03010101010201010101" pitchFamily="66" charset="0"/>
              </a:rPr>
              <a:t>Здесь мы будем заниматься,</a:t>
            </a: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Monotype Corsiva" panose="03010101010201010101" pitchFamily="66" charset="0"/>
              </a:rPr>
              <a:t>Не играть, не баловаться.</a:t>
            </a: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Monotype Corsiva" panose="03010101010201010101" pitchFamily="66" charset="0"/>
              </a:rPr>
              <a:t>Будем азбуку учить</a:t>
            </a: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Monotype Corsiva" panose="03010101010201010101" pitchFamily="66" charset="0"/>
              </a:rPr>
              <a:t>Звуки точно говорить…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3385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06890" y="242596"/>
            <a:ext cx="643812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Monotype Corsiva" panose="03010101010201010101" pitchFamily="66" charset="0"/>
              </a:rPr>
              <a:t>Здоровье – это главное!</a:t>
            </a:r>
          </a:p>
          <a:p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Monotype Corsiva" panose="03010101010201010101" pitchFamily="66" charset="0"/>
              </a:rPr>
              <a:t>Развитие – это важное!</a:t>
            </a:r>
          </a:p>
          <a:p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Monotype Corsiva" panose="03010101010201010101" pitchFamily="66" charset="0"/>
              </a:rPr>
              <a:t>Положительные эмоции – это необходимое! Каждому родителю хочется видеть своих детей здоровыми, веселыми, умными. Ведь свои дети самые лучшие! Поэтому мы прилагаем максимум усилий к тому, чтобы дети развивались, а родители за них радовались.</a:t>
            </a:r>
            <a:endParaRPr lang="ru-RU" sz="3200" b="1" dirty="0">
              <a:solidFill>
                <a:schemeClr val="accent2">
                  <a:lumMod val="50000"/>
                </a:schemeClr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2057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4539" y="167951"/>
            <a:ext cx="7352522" cy="5514391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4" name="TextBox 3"/>
          <p:cNvSpPr txBox="1"/>
          <p:nvPr/>
        </p:nvSpPr>
        <p:spPr>
          <a:xfrm>
            <a:off x="4646645" y="167951"/>
            <a:ext cx="4572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Monotype Corsiva" panose="03010101010201010101" pitchFamily="66" charset="0"/>
              </a:rPr>
              <a:t>Небольшая экскурсия </a:t>
            </a:r>
          </a:p>
          <a:p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Monotype Corsiva" panose="03010101010201010101" pitchFamily="66" charset="0"/>
              </a:rPr>
              <a:t>     по нашей группе</a:t>
            </a:r>
            <a:endParaRPr lang="ru-RU" sz="3200" b="1" dirty="0">
              <a:solidFill>
                <a:schemeClr val="accent2">
                  <a:lumMod val="50000"/>
                </a:schemeClr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9715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6432" y="0"/>
            <a:ext cx="3769568" cy="4572000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4188" y="279918"/>
            <a:ext cx="4254759" cy="5337111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5" name="TextBox 4"/>
          <p:cNvSpPr txBox="1"/>
          <p:nvPr/>
        </p:nvSpPr>
        <p:spPr>
          <a:xfrm>
            <a:off x="3346581" y="4376172"/>
            <a:ext cx="329681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Monotype Corsiva" panose="03010101010201010101" pitchFamily="66" charset="0"/>
              </a:rPr>
              <a:t>Мы с фигурами знакомы.</a:t>
            </a: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Monotype Corsiva" panose="03010101010201010101" pitchFamily="66" charset="0"/>
              </a:rPr>
              <a:t>Про цифры много узнаем.</a:t>
            </a: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Monotype Corsiva" panose="03010101010201010101" pitchFamily="66" charset="0"/>
              </a:rPr>
              <a:t>И математики законы, постигать не устаем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!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6220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6751" y="266959"/>
            <a:ext cx="3918857" cy="4656884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96" t="-14422" r="8517" b="16735"/>
          <a:stretch/>
        </p:blipFill>
        <p:spPr>
          <a:xfrm>
            <a:off x="6634064" y="673921"/>
            <a:ext cx="4049484" cy="5502341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3" name="TextBox 2"/>
          <p:cNvSpPr txBox="1"/>
          <p:nvPr/>
        </p:nvSpPr>
        <p:spPr>
          <a:xfrm>
            <a:off x="3526971" y="4606602"/>
            <a:ext cx="477727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Monotype Corsiva" panose="03010101010201010101" pitchFamily="66" charset="0"/>
              </a:rPr>
              <a:t>И в 10 лет, и в 7, и в 5</a:t>
            </a: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Monotype Corsiva" panose="03010101010201010101" pitchFamily="66" charset="0"/>
              </a:rPr>
              <a:t>Все дети любят рисовать</a:t>
            </a: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Monotype Corsiva" panose="03010101010201010101" pitchFamily="66" charset="0"/>
              </a:rPr>
              <a:t>И каждый смело нарисует</a:t>
            </a: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Monotype Corsiva" panose="03010101010201010101" pitchFamily="66" charset="0"/>
              </a:rPr>
              <a:t>Все, что его интересует.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Monotype Corsiva" panose="03010101010201010101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70170" y="142032"/>
            <a:ext cx="406814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Monotype Corsiva" panose="03010101010201010101" pitchFamily="66" charset="0"/>
              </a:rPr>
              <a:t>Очень мы театры любим,</a:t>
            </a: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Monotype Corsiva" panose="03010101010201010101" pitchFamily="66" charset="0"/>
              </a:rPr>
              <a:t>Круглый год мы с ними дружим:</a:t>
            </a: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Monotype Corsiva" panose="03010101010201010101" pitchFamily="66" charset="0"/>
              </a:rPr>
              <a:t>В нашей группе все актеры, </a:t>
            </a: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Monotype Corsiva" panose="03010101010201010101" pitchFamily="66" charset="0"/>
              </a:rPr>
              <a:t>Кукловоды и танцоры…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7798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6" t="2722" r="5980" b="7483"/>
          <a:stretch/>
        </p:blipFill>
        <p:spPr>
          <a:xfrm>
            <a:off x="1847461" y="0"/>
            <a:ext cx="4217437" cy="5119369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7492" y="0"/>
            <a:ext cx="4404049" cy="5374433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3915529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591" y="-205273"/>
            <a:ext cx="5082073" cy="4833257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7" t="1905" r="12585" b="19184"/>
          <a:stretch/>
        </p:blipFill>
        <p:spPr>
          <a:xfrm>
            <a:off x="1530221" y="200607"/>
            <a:ext cx="4153370" cy="4427377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5" name="TextBox 4"/>
          <p:cNvSpPr txBox="1"/>
          <p:nvPr/>
        </p:nvSpPr>
        <p:spPr>
          <a:xfrm>
            <a:off x="4345272" y="4418044"/>
            <a:ext cx="3900196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Monotype Corsiva" panose="03010101010201010101" pitchFamily="66" charset="0"/>
              </a:rPr>
              <a:t>Наши мальчики сильны, </a:t>
            </a: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Monotype Corsiva" panose="03010101010201010101" pitchFamily="66" charset="0"/>
              </a:rPr>
              <a:t>Остроумны, веселы!</a:t>
            </a: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Monotype Corsiva" panose="03010101010201010101" pitchFamily="66" charset="0"/>
              </a:rPr>
              <a:t>Очень любят поиграть </a:t>
            </a: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Monotype Corsiva" panose="03010101010201010101" pitchFamily="66" charset="0"/>
              </a:rPr>
              <a:t>На машинах погонять…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7459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98" t="15782" r="9245" b="4490"/>
          <a:stretch/>
        </p:blipFill>
        <p:spPr>
          <a:xfrm>
            <a:off x="1007706" y="0"/>
            <a:ext cx="4217437" cy="4817390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6" t="1359" r="5238" b="12110"/>
          <a:stretch/>
        </p:blipFill>
        <p:spPr>
          <a:xfrm>
            <a:off x="5225143" y="1324947"/>
            <a:ext cx="5710335" cy="458652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5" name="TextBox 4"/>
          <p:cNvSpPr txBox="1"/>
          <p:nvPr/>
        </p:nvSpPr>
        <p:spPr>
          <a:xfrm>
            <a:off x="6232849" y="326810"/>
            <a:ext cx="45533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Monotype Corsiva" panose="03010101010201010101" pitchFamily="66" charset="0"/>
              </a:rPr>
              <a:t>Это все – эксперименты – </a:t>
            </a: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Monotype Corsiva" panose="03010101010201010101" pitchFamily="66" charset="0"/>
              </a:rPr>
              <a:t>Интересные моменты!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Monotype Corsiva" panose="03010101010201010101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48882" y="5311302"/>
            <a:ext cx="46839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Monotype Corsiva" panose="03010101010201010101" pitchFamily="66" charset="0"/>
              </a:rPr>
              <a:t>В уголке природы -  красивые цветы</a:t>
            </a: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Monotype Corsiva" panose="03010101010201010101" pitchFamily="66" charset="0"/>
              </a:rPr>
              <a:t>И в любое время года </a:t>
            </a: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Monotype Corsiva" panose="03010101010201010101" pitchFamily="66" charset="0"/>
              </a:rPr>
              <a:t>Они источник красоты!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894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55" r="173" b="8570"/>
          <a:stretch/>
        </p:blipFill>
        <p:spPr>
          <a:xfrm>
            <a:off x="1604865" y="0"/>
            <a:ext cx="4153785" cy="4982547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58650" y="153955"/>
            <a:ext cx="4728958" cy="5561044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6" name="TextBox 5"/>
          <p:cNvSpPr txBox="1"/>
          <p:nvPr/>
        </p:nvSpPr>
        <p:spPr>
          <a:xfrm>
            <a:off x="3388674" y="4769217"/>
            <a:ext cx="397484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Monotype Corsiva" panose="03010101010201010101" pitchFamily="66" charset="0"/>
              </a:rPr>
              <a:t>Куклы, бантики ,коляски, </a:t>
            </a:r>
          </a:p>
          <a:p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Monotype Corsiva" panose="03010101010201010101" pitchFamily="66" charset="0"/>
              </a:rPr>
              <a:t>С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Monotype Corsiva" panose="03010101010201010101" pitchFamily="66" charset="0"/>
              </a:rPr>
              <a:t>умочки, посуда…</a:t>
            </a: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Monotype Corsiva" panose="03010101010201010101" pitchFamily="66" charset="0"/>
              </a:rPr>
              <a:t>Тут девчонок государство</a:t>
            </a: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Monotype Corsiva" panose="03010101010201010101" pitchFamily="66" charset="0"/>
              </a:rPr>
              <a:t>И порядок всюду.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0142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</TotalTime>
  <Words>267</Words>
  <Application>Microsoft Office PowerPoint</Application>
  <PresentationFormat>Широкоэкранный</PresentationFormat>
  <Paragraphs>46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Monotype Corsiva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 Валерьевна</dc:creator>
  <cp:lastModifiedBy>Елена Валерьевна</cp:lastModifiedBy>
  <cp:revision>17</cp:revision>
  <dcterms:created xsi:type="dcterms:W3CDTF">2020-04-22T03:31:21Z</dcterms:created>
  <dcterms:modified xsi:type="dcterms:W3CDTF">2020-04-23T02:32:54Z</dcterms:modified>
</cp:coreProperties>
</file>