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8" r:id="rId4"/>
    <p:sldId id="259" r:id="rId5"/>
    <p:sldId id="260" r:id="rId6"/>
    <p:sldId id="262" r:id="rId7"/>
    <p:sldId id="272" r:id="rId8"/>
    <p:sldId id="263" r:id="rId9"/>
    <p:sldId id="264" r:id="rId10"/>
    <p:sldId id="273" r:id="rId11"/>
    <p:sldId id="265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9" autoAdjust="0"/>
    <p:restoredTop sz="94660"/>
  </p:normalViewPr>
  <p:slideViewPr>
    <p:cSldViewPr snapToGrid="0">
      <p:cViewPr varScale="1">
        <p:scale>
          <a:sx n="52" d="100"/>
          <a:sy n="52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28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57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629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04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67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40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914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1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11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94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0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73B1-CD7B-476F-8A19-D60C79259968}" type="datetimeFigureOut">
              <a:rPr lang="ru-RU" smtClean="0"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9B173-6C6F-4C95-92EB-D3E697B20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35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detsad-201.ru/wp-content/uploads/2019/06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37097" y="2477800"/>
            <a:ext cx="50697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Наш девиз:</a:t>
            </a:r>
          </a:p>
          <a:p>
            <a:pPr algn="ctr"/>
            <a:r>
              <a:rPr lang="ru-RU" sz="4800" b="1" dirty="0">
                <a:solidFill>
                  <a:schemeClr val="accent2"/>
                </a:solidFill>
                <a:latin typeface="Monotype Corsiva" panose="03010101010201010101" pitchFamily="66" charset="0"/>
              </a:rPr>
              <a:t>М</a:t>
            </a:r>
            <a:r>
              <a:rPr lang="ru-RU" sz="4800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ы как бабочки порхаем, обо всём на свете знаем!</a:t>
            </a:r>
            <a:endParaRPr lang="ru-RU" sz="4800" b="1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8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62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8" r="2679"/>
          <a:stretch/>
        </p:blipFill>
        <p:spPr>
          <a:xfrm>
            <a:off x="2195806" y="200608"/>
            <a:ext cx="3900194" cy="48572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t="4082" r="10340" b="12655"/>
          <a:stretch/>
        </p:blipFill>
        <p:spPr>
          <a:xfrm>
            <a:off x="5878286" y="2162462"/>
            <a:ext cx="4553339" cy="378886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6854890" y="73614"/>
            <a:ext cx="45782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Дружно с куклою вдвоем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 доме кукольном живем.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Кухня есть и даже ванна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 в гостиной два дивана.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Здесь сегодня целый день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ринимаем мы гостей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12790" r="13375" b="9660"/>
          <a:stretch/>
        </p:blipFill>
        <p:spPr>
          <a:xfrm>
            <a:off x="6537649" y="-25810"/>
            <a:ext cx="3956180" cy="53184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79" y="-25810"/>
            <a:ext cx="3676261" cy="490790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7091266" y="963903"/>
            <a:ext cx="3844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Здоровье свыше нам дано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Учись, малыш, беречь его!</a:t>
            </a:r>
          </a:p>
          <a:p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9496" y="5056212"/>
            <a:ext cx="3831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Это наш – уголок уединения.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Здесь можно в тишине побыть.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Исчезнут все твои волнения.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2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6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19637" r="6507" b="12528"/>
          <a:stretch/>
        </p:blipFill>
        <p:spPr>
          <a:xfrm>
            <a:off x="2183364" y="0"/>
            <a:ext cx="6102220" cy="54490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8372669" y="1660850"/>
            <a:ext cx="3732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Здесь мы будем заниматься,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Не играть, не баловаться.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Будем азбуку учить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Звуки точно говорить…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3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6890" y="242596"/>
            <a:ext cx="64381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Здоровье – это главное!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Развитие – это важное!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Положительные эмоции – это необходимое! Каждому родителю хочется видеть своих детей здоровыми, веселыми, умными. Ведь свои дети самые лучшие! Поэтому мы прилагаем максимум усилий к тому, чтобы дети развивались, а родители за них радовались.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05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39" y="167951"/>
            <a:ext cx="7352522" cy="551439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4646645" y="167951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Небольшая экскурсия 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    по нашей группе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32" y="0"/>
            <a:ext cx="3769568" cy="4572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88" y="279918"/>
            <a:ext cx="4254759" cy="533711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3346581" y="4376172"/>
            <a:ext cx="329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Мы с фигурами знакомы.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Про цифры много узнаем.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 математики законы, постигать не устаем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51" y="266959"/>
            <a:ext cx="3918857" cy="46568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-14422" r="8517" b="16735"/>
          <a:stretch/>
        </p:blipFill>
        <p:spPr>
          <a:xfrm>
            <a:off x="6634064" y="673921"/>
            <a:ext cx="4049484" cy="550234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3526971" y="4606602"/>
            <a:ext cx="4777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 в 10 лет, и в 7, и в 5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Все дети любят рисовать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 каждый смело нарисует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Все, что его интересует.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0170" y="142032"/>
            <a:ext cx="4068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Очень мы театры любим,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Круглый год мы с ними дружим: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 нашей группе все актеры,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Кукловоды и танцоры…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79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2722" r="5980" b="7483"/>
          <a:stretch/>
        </p:blipFill>
        <p:spPr>
          <a:xfrm>
            <a:off x="1847461" y="0"/>
            <a:ext cx="4217437" cy="511936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92" y="0"/>
            <a:ext cx="4404049" cy="537443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1552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591" y="-205273"/>
            <a:ext cx="5082073" cy="48332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1905" r="12585" b="19184"/>
          <a:stretch/>
        </p:blipFill>
        <p:spPr>
          <a:xfrm>
            <a:off x="1530221" y="200607"/>
            <a:ext cx="4153370" cy="44273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4345272" y="4418044"/>
            <a:ext cx="39001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Наши мальчики сильны,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Остроумны, веселы!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Очень любят поиграть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На машинах погонять…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4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15782" r="9245" b="4490"/>
          <a:stretch/>
        </p:blipFill>
        <p:spPr>
          <a:xfrm>
            <a:off x="1007706" y="0"/>
            <a:ext cx="4217437" cy="481739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1359" r="5238" b="12110"/>
          <a:stretch/>
        </p:blipFill>
        <p:spPr>
          <a:xfrm>
            <a:off x="5225143" y="1324947"/>
            <a:ext cx="5710335" cy="45865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6232849" y="326810"/>
            <a:ext cx="4553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Это все – эксперименты –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Интересные моменты!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8882" y="5311302"/>
            <a:ext cx="4683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В уголке природы -  красивые цветы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 в любое время года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Они источник красоты!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5" r="173" b="8570"/>
          <a:stretch/>
        </p:blipFill>
        <p:spPr>
          <a:xfrm>
            <a:off x="1604865" y="0"/>
            <a:ext cx="4153785" cy="498254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650" y="153955"/>
            <a:ext cx="4728958" cy="55610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3388674" y="4769217"/>
            <a:ext cx="3974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Куклы, бантики ,коляски,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умочки, посуда…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Тут девчонок государство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 порядок всюду.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1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267</Words>
  <Application>Microsoft Office PowerPoint</Application>
  <PresentationFormat>Широкоэкранный</PresentationFormat>
  <Paragraphs>46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Валерьевна</dc:creator>
  <cp:lastModifiedBy>Елена Валерьевна</cp:lastModifiedBy>
  <cp:revision>17</cp:revision>
  <dcterms:created xsi:type="dcterms:W3CDTF">2020-04-22T03:31:21Z</dcterms:created>
  <dcterms:modified xsi:type="dcterms:W3CDTF">2020-04-23T02:32:54Z</dcterms:modified>
</cp:coreProperties>
</file>