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5" r:id="rId5"/>
    <p:sldId id="264" r:id="rId6"/>
    <p:sldId id="258" r:id="rId7"/>
    <p:sldId id="259" r:id="rId8"/>
    <p:sldId id="260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53" d="100"/>
          <a:sy n="53" d="100"/>
        </p:scale>
        <p:origin x="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3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25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1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6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91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89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0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3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B3462-ACC4-4AB8-B23E-A5162F8A223C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0FD87-5F25-4200-B816-1002AE3CD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1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71"/>
            <a:ext cx="12192000" cy="687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5536" y="1225296"/>
            <a:ext cx="6419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Посмотри, честной народ!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Группа «Пчелки» вас ждет!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Приглашаем в гости к нам,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 интересным уголкам!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45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3255264" y="3602736"/>
            <a:ext cx="4632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Вместе строим мы дома,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Города и терема.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Крепости еще большие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 дороги боевые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8533" r="2066" b="6133"/>
          <a:stretch/>
        </p:blipFill>
        <p:spPr>
          <a:xfrm>
            <a:off x="693992" y="283918"/>
            <a:ext cx="5037201" cy="3566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 t="7451" r="266" b="-1"/>
          <a:stretch/>
        </p:blipFill>
        <p:spPr>
          <a:xfrm rot="5400000">
            <a:off x="6320165" y="893969"/>
            <a:ext cx="4583062" cy="40438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852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26133" r="21067" b="3467"/>
          <a:stretch/>
        </p:blipFill>
        <p:spPr>
          <a:xfrm>
            <a:off x="640080" y="296244"/>
            <a:ext cx="4809744" cy="35076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9854" y="674370"/>
            <a:ext cx="5394960" cy="40462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6844284" y="5184863"/>
            <a:ext cx="44805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Если в гости вы спешите,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Быть красивыми хотите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Заходите в наш салон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Вам всегда поможет он!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70432" y="4937760"/>
            <a:ext cx="3803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 вот здесь у нас живут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Куклы, зайцы, мишки,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Ждут, когда же к ним придут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Мамочки малышки.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5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82879"/>
            <a:ext cx="6516624" cy="48090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110984" y="3013501"/>
            <a:ext cx="488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Любим с куклами и в магазин играть,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Печь пирог, стол накрывать.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0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052" r="4267" b="-1"/>
          <a:stretch/>
        </p:blipFill>
        <p:spPr>
          <a:xfrm rot="5400000">
            <a:off x="88773" y="68931"/>
            <a:ext cx="5340096" cy="50893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6" t="2829" r="2401" b="4371"/>
          <a:stretch/>
        </p:blipFill>
        <p:spPr>
          <a:xfrm rot="5400000">
            <a:off x="6084570" y="-237744"/>
            <a:ext cx="4041648" cy="51755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1183386" y="5102352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Всем минуточку внимания!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Сказку мы хотим начать.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Этой сказочки название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Ты попробуй угадать.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192" y="4360348"/>
            <a:ext cx="43891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Если хочешь ты плясать,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 гармошке поиграть.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 уголку ты подходи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Инструменты здесь бери.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40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t="3467" r="11065" b="3467"/>
          <a:stretch/>
        </p:blipFill>
        <p:spPr>
          <a:xfrm>
            <a:off x="0" y="237744"/>
            <a:ext cx="6236208" cy="63825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583680" y="2644170"/>
            <a:ext cx="367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Пусть будет летом и зимой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Прекрасная погода!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 в группе нашей круглый год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Для нас живет природа!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6740" r="12798" b="4727"/>
          <a:stretch/>
        </p:blipFill>
        <p:spPr>
          <a:xfrm rot="5400000">
            <a:off x="-112395" y="667512"/>
            <a:ext cx="5888736" cy="45537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340" r="4267" b="1"/>
          <a:stretch/>
        </p:blipFill>
        <p:spPr>
          <a:xfrm rot="5400000">
            <a:off x="5831205" y="15621"/>
            <a:ext cx="5157216" cy="51259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345936" y="5193792"/>
            <a:ext cx="566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Прямо с самого утра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Развиваться помогает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Нам сенсорная игра!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5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 r="2933" b="15748"/>
          <a:stretch/>
        </p:blipFill>
        <p:spPr>
          <a:xfrm rot="5400000">
            <a:off x="-898514" y="1410577"/>
            <a:ext cx="6186147" cy="33649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830" r="11733"/>
          <a:stretch/>
        </p:blipFill>
        <p:spPr>
          <a:xfrm rot="5400000">
            <a:off x="3582853" y="294203"/>
            <a:ext cx="4538614" cy="39502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5317" r="1600" b="20015"/>
          <a:stretch/>
        </p:blipFill>
        <p:spPr>
          <a:xfrm rot="5400000">
            <a:off x="7293865" y="704087"/>
            <a:ext cx="5248656" cy="38404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74320" y="5968076"/>
            <a:ext cx="4389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 полках книг у нас не счесть,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Русских народов сказки есть.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997953" y="5183246"/>
            <a:ext cx="4261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Здоровый дух в здоровом теле!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 этом вечно нам твердят!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Мы знаем – спорт на самом деле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Полезен очень для ребят!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0623" y="4264294"/>
            <a:ext cx="3596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Все умеем делать сами –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Клеить, рисовать, лепить!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Ведь с умелыми руками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Веселей на свете быть 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926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210</Words>
  <Application>Microsoft Office PowerPoint</Application>
  <PresentationFormat>Широкоэкранный</PresentationFormat>
  <Paragraphs>43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Валерьевна</dc:creator>
  <cp:lastModifiedBy>Елена Валерьевна</cp:lastModifiedBy>
  <cp:revision>12</cp:revision>
  <dcterms:created xsi:type="dcterms:W3CDTF">2020-04-22T23:55:35Z</dcterms:created>
  <dcterms:modified xsi:type="dcterms:W3CDTF">2020-04-23T02:27:22Z</dcterms:modified>
</cp:coreProperties>
</file>