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3" r:id="rId4"/>
    <p:sldId id="258" r:id="rId5"/>
    <p:sldId id="265" r:id="rId6"/>
    <p:sldId id="264" r:id="rId7"/>
    <p:sldId id="266" r:id="rId8"/>
    <p:sldId id="267" r:id="rId9"/>
    <p:sldId id="259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9" autoAdjust="0"/>
    <p:restoredTop sz="94660"/>
  </p:normalViewPr>
  <p:slideViewPr>
    <p:cSldViewPr snapToGrid="0">
      <p:cViewPr varScale="1">
        <p:scale>
          <a:sx n="42" d="100"/>
          <a:sy n="42" d="100"/>
        </p:scale>
        <p:origin x="94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31B05-C27A-4B93-A2E2-09787AD2BE4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18E9-3C17-469D-97CD-65D5F46EB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402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31B05-C27A-4B93-A2E2-09787AD2BE4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18E9-3C17-469D-97CD-65D5F46EB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645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31B05-C27A-4B93-A2E2-09787AD2BE4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18E9-3C17-469D-97CD-65D5F46EB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25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31B05-C27A-4B93-A2E2-09787AD2BE4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18E9-3C17-469D-97CD-65D5F46EB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915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31B05-C27A-4B93-A2E2-09787AD2BE4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18E9-3C17-469D-97CD-65D5F46EB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1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31B05-C27A-4B93-A2E2-09787AD2BE4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18E9-3C17-469D-97CD-65D5F46EB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452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31B05-C27A-4B93-A2E2-09787AD2BE4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18E9-3C17-469D-97CD-65D5F46EB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449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31B05-C27A-4B93-A2E2-09787AD2BE4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18E9-3C17-469D-97CD-65D5F46EB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359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31B05-C27A-4B93-A2E2-09787AD2BE4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18E9-3C17-469D-97CD-65D5F46EB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261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31B05-C27A-4B93-A2E2-09787AD2BE4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18E9-3C17-469D-97CD-65D5F46EB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908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31B05-C27A-4B93-A2E2-09787AD2BE4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E18E9-3C17-469D-97CD-65D5F46EB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45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31B05-C27A-4B93-A2E2-09787AD2BE4C}" type="datetimeFigureOut">
              <a:rPr lang="ru-RU" smtClean="0"/>
              <a:t>19.09.2021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E18E9-3C17-469D-97CD-65D5F46EB2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89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1417" y="914400"/>
            <a:ext cx="98624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C00000"/>
                </a:solidFill>
                <a:latin typeface="Monotype Corsiva" panose="03010101010201010101" pitchFamily="66" charset="0"/>
              </a:rPr>
              <a:t>МДОУ ДС № 20 п. РУЧЕЙ </a:t>
            </a:r>
          </a:p>
          <a:p>
            <a:pPr algn="ctr"/>
            <a:r>
              <a:rPr lang="ru-RU" sz="4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ЛЕТНИЙ УЧАСТОК 2021</a:t>
            </a:r>
          </a:p>
        </p:txBody>
      </p:sp>
    </p:spTree>
    <p:extLst>
      <p:ext uri="{BB962C8B-B14F-4D97-AF65-F5344CB8AC3E}">
        <p14:creationId xmlns:p14="http://schemas.microsoft.com/office/powerpoint/2010/main" val="132530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4" y="0"/>
            <a:ext cx="1229650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2908660" y="4417043"/>
            <a:ext cx="6270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solidFill>
                  <a:srgbClr val="FF0000"/>
                </a:solidFill>
                <a:latin typeface="Monotype Corsiva" panose="03010101010201010101" pitchFamily="66" charset="0"/>
              </a:rPr>
              <a:t>Есть у нас огород….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0722">
            <a:off x="5287225" y="935129"/>
            <a:ext cx="5654207" cy="37408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9" t="18667" r="4710" b="11427"/>
          <a:stretch/>
        </p:blipFill>
        <p:spPr>
          <a:xfrm rot="20880146">
            <a:off x="1014180" y="473077"/>
            <a:ext cx="3488417" cy="392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26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2" r="772"/>
          <a:stretch/>
        </p:blipFill>
        <p:spPr>
          <a:xfrm rot="20761000">
            <a:off x="709748" y="940528"/>
            <a:ext cx="5408023" cy="40494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4" t="-63" r="12760" b="10243"/>
          <a:stretch/>
        </p:blipFill>
        <p:spPr>
          <a:xfrm rot="5888942">
            <a:off x="6319762" y="655322"/>
            <a:ext cx="4807128" cy="461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285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0" t="6003" r="15195" b="23117"/>
          <a:stretch/>
        </p:blipFill>
        <p:spPr>
          <a:xfrm rot="20520609">
            <a:off x="511249" y="1690445"/>
            <a:ext cx="5290456" cy="27432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3" t="21143" r="8523" b="11810"/>
          <a:stretch/>
        </p:blipFill>
        <p:spPr>
          <a:xfrm rot="935854">
            <a:off x="6043541" y="1152303"/>
            <a:ext cx="5235701" cy="432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425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" r="11819" b="1184"/>
          <a:stretch/>
        </p:blipFill>
        <p:spPr>
          <a:xfrm rot="20434485">
            <a:off x="705396" y="888273"/>
            <a:ext cx="5207228" cy="34877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9" t="462" r="16883" b="10649"/>
          <a:stretch/>
        </p:blipFill>
        <p:spPr>
          <a:xfrm rot="1310021">
            <a:off x="5982788" y="1108079"/>
            <a:ext cx="5351616" cy="36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73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" r="27809" b="7108"/>
          <a:stretch/>
        </p:blipFill>
        <p:spPr>
          <a:xfrm rot="4610769">
            <a:off x="714389" y="1178795"/>
            <a:ext cx="4606261" cy="33179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6" t="12381" r="1238" b="4571"/>
          <a:stretch/>
        </p:blipFill>
        <p:spPr>
          <a:xfrm rot="427812">
            <a:off x="5646871" y="956726"/>
            <a:ext cx="5574125" cy="376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11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0" t="37714" r="-48" b="14095"/>
          <a:stretch/>
        </p:blipFill>
        <p:spPr>
          <a:xfrm rot="20682376">
            <a:off x="640080" y="1238991"/>
            <a:ext cx="5760720" cy="27974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3" t="7620" r="9091"/>
          <a:stretch/>
        </p:blipFill>
        <p:spPr>
          <a:xfrm rot="497921">
            <a:off x="6450794" y="1598244"/>
            <a:ext cx="5110638" cy="316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88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2" r="19095" b="5523"/>
          <a:stretch/>
        </p:blipFill>
        <p:spPr>
          <a:xfrm rot="21107180">
            <a:off x="979715" y="496387"/>
            <a:ext cx="3722914" cy="44603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7" r="14096" b="2095"/>
          <a:stretch/>
        </p:blipFill>
        <p:spPr>
          <a:xfrm rot="427090">
            <a:off x="6212477" y="819115"/>
            <a:ext cx="4769722" cy="444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46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" t="31429" r="95" b="8190"/>
          <a:stretch/>
        </p:blipFill>
        <p:spPr>
          <a:xfrm>
            <a:off x="1674223" y="613953"/>
            <a:ext cx="8843554" cy="414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598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15</Words>
  <Application>Microsoft Office PowerPoint</Application>
  <PresentationFormat>Широкоэкранный</PresentationFormat>
  <Paragraphs>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Валерьевна</dc:creator>
  <cp:lastModifiedBy>Николай</cp:lastModifiedBy>
  <cp:revision>14</cp:revision>
  <dcterms:created xsi:type="dcterms:W3CDTF">2019-06-06T05:47:40Z</dcterms:created>
  <dcterms:modified xsi:type="dcterms:W3CDTF">2021-09-19T14:59:21Z</dcterms:modified>
</cp:coreProperties>
</file>